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64" r:id="rId6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2340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02149-5BB8-41A4-BE4D-634F052B269E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A4FCF-F4FF-4D18-A8CC-EF0EFF6707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117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A4FCF-F4FF-4D18-A8CC-EF0EFF67078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44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A4FCF-F4FF-4D18-A8CC-EF0EFF67078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19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39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28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03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733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577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96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621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00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930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89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6EC6E-DCB3-410B-A873-D9EBF322735C}" type="datetimeFigureOut">
              <a:rPr lang="ko-KR" altLang="en-US" smtClean="0"/>
              <a:t>2025-03-23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FB252-3424-47B6-88AB-EB64BA96FF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708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kr-eds@naver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6301" y="1043608"/>
            <a:ext cx="5829300" cy="1527985"/>
          </a:xfrm>
        </p:spPr>
        <p:txBody>
          <a:bodyPr>
            <a:norm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800" dirty="0"/>
              <a:t>EDS-HS-RFMS+RW_F0020</a:t>
            </a:r>
            <a:r>
              <a:rPr lang="ko-KR" altLang="en-US" sz="2800" dirty="0"/>
              <a:t> 사양서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40689" y="5001433"/>
            <a:ext cx="4764575" cy="434663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4000" dirty="0"/>
              <a:t>EDS-HS-RFMS+RW_F0020</a:t>
            </a:r>
            <a:endParaRPr lang="ko-KR" altLang="en-US" sz="4000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18086" y="7387900"/>
            <a:ext cx="5829300" cy="722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/>
              <a:t>에디슨 전자 </a:t>
            </a:r>
            <a:r>
              <a:rPr lang="en-US" altLang="ko-KR" sz="2800" dirty="0"/>
              <a:t>(EDS)</a:t>
            </a:r>
            <a:endParaRPr lang="ko-KR" altLang="en-US" sz="28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532D568-E848-5974-EE03-5B2994F45D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4864" y="1763688"/>
            <a:ext cx="2549564" cy="452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5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76672" y="755576"/>
            <a:ext cx="5829300" cy="363280"/>
          </a:xfrm>
        </p:spPr>
        <p:txBody>
          <a:bodyPr>
            <a:noAutofit/>
          </a:bodyPr>
          <a:lstStyle/>
          <a:p>
            <a:pPr algn="l"/>
            <a:r>
              <a:rPr lang="en-US" altLang="ko-KR" sz="1800" dirty="0"/>
              <a:t>-- </a:t>
            </a:r>
            <a:r>
              <a:rPr lang="ko-KR" altLang="en-US" sz="1800" dirty="0"/>
              <a:t>사양 </a:t>
            </a:r>
            <a:r>
              <a:rPr lang="en-US" altLang="ko-KR" sz="1800" dirty="0"/>
              <a:t>--</a:t>
            </a:r>
            <a:endParaRPr lang="ko-KR" altLang="en-US" sz="1800" dirty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620688" y="1118856"/>
            <a:ext cx="5400600" cy="7701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buAutoNum type="arabicParenR"/>
            </a:pPr>
            <a:r>
              <a:rPr lang="ko-KR" altLang="en-US" sz="1200" dirty="0"/>
              <a:t>모델명</a:t>
            </a:r>
            <a:r>
              <a:rPr lang="en-US" altLang="ko-KR" sz="1200" dirty="0"/>
              <a:t> : EDS-HS-RFMS+RW_F0020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AutoNum type="arabicParenR"/>
            </a:pPr>
            <a:r>
              <a:rPr lang="ko-KR" altLang="en-US" sz="1200" dirty="0"/>
              <a:t>용도 </a:t>
            </a:r>
            <a:r>
              <a:rPr lang="en-US" altLang="ko-KR" sz="1200" dirty="0"/>
              <a:t>: </a:t>
            </a:r>
            <a:r>
              <a:rPr lang="ko-KR" altLang="en-US" sz="1200" dirty="0"/>
              <a:t>물체</a:t>
            </a:r>
            <a:r>
              <a:rPr lang="en-US" altLang="ko-KR" sz="1200" dirty="0"/>
              <a:t>(</a:t>
            </a:r>
            <a:r>
              <a:rPr lang="ko-KR" altLang="en-US" sz="1200" dirty="0"/>
              <a:t>사람</a:t>
            </a:r>
            <a:r>
              <a:rPr lang="en-US" altLang="ko-KR" sz="1200" dirty="0"/>
              <a:t>, </a:t>
            </a:r>
            <a:r>
              <a:rPr lang="ko-KR" altLang="en-US" sz="1200" dirty="0"/>
              <a:t>자동차</a:t>
            </a:r>
            <a:r>
              <a:rPr lang="en-US" altLang="ko-KR" sz="1200" dirty="0"/>
              <a:t>)</a:t>
            </a:r>
            <a:r>
              <a:rPr lang="ko-KR" altLang="en-US" sz="1200" dirty="0"/>
              <a:t> 감지센서</a:t>
            </a:r>
            <a:r>
              <a:rPr lang="en-US" altLang="ko-KR" sz="1200" dirty="0"/>
              <a:t>(Radar Sensor)</a:t>
            </a:r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AutoNum type="arabicParenR"/>
            </a:pPr>
            <a:r>
              <a:rPr lang="en-US" altLang="ko-KR" sz="1200" dirty="0"/>
              <a:t>Radar Sensor </a:t>
            </a:r>
            <a:r>
              <a:rPr lang="ko-KR" altLang="en-US" sz="1200" dirty="0"/>
              <a:t>주파수</a:t>
            </a:r>
            <a:r>
              <a:rPr lang="en-US" altLang="ko-KR" sz="1200" dirty="0"/>
              <a:t> : 10.525GHz  (10.50GHz~10.55GHz)</a:t>
            </a:r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무선 통신용</a:t>
            </a:r>
            <a:r>
              <a:rPr lang="en-US" altLang="ko-KR" sz="1200" dirty="0"/>
              <a:t> </a:t>
            </a:r>
            <a:r>
              <a:rPr lang="ko-KR" altLang="en-US" sz="1200" dirty="0"/>
              <a:t>주파수</a:t>
            </a:r>
            <a:r>
              <a:rPr lang="en-US" altLang="ko-KR" sz="1200" dirty="0"/>
              <a:t> : 2.4GHz (2.4GHz~2.4835GHz)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무선 통신 주파수 채널 </a:t>
            </a:r>
            <a:r>
              <a:rPr lang="en-US" altLang="ko-KR" sz="1200" dirty="0"/>
              <a:t>: 70</a:t>
            </a:r>
            <a:r>
              <a:rPr lang="ko-KR" altLang="en-US" sz="1200" dirty="0"/>
              <a:t>개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무선 통신 거리 </a:t>
            </a:r>
            <a:r>
              <a:rPr lang="en-US" altLang="ko-KR" sz="1200" dirty="0"/>
              <a:t>: MAX 10M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AutoNum type="arabicParenR"/>
            </a:pPr>
            <a:r>
              <a:rPr lang="ko-KR" altLang="en-US" sz="1200" dirty="0"/>
              <a:t>출력방법 </a:t>
            </a:r>
            <a:r>
              <a:rPr lang="en-US" altLang="ko-KR" sz="1200" dirty="0"/>
              <a:t>: PWM</a:t>
            </a:r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감지 거리 </a:t>
            </a:r>
            <a:r>
              <a:rPr lang="en-US" altLang="ko-KR" sz="1200" dirty="0"/>
              <a:t>(</a:t>
            </a:r>
            <a:r>
              <a:rPr lang="ko-KR" altLang="en-US" sz="1200" dirty="0"/>
              <a:t>기본</a:t>
            </a:r>
            <a:r>
              <a:rPr lang="en-US" altLang="ko-KR" sz="1200" dirty="0"/>
              <a:t>) : </a:t>
            </a:r>
            <a:r>
              <a:rPr lang="ko-KR" altLang="en-US" sz="1200" dirty="0"/>
              <a:t>높이</a:t>
            </a:r>
            <a:r>
              <a:rPr lang="en-US" altLang="ko-KR" sz="1200" dirty="0"/>
              <a:t> 2.7M</a:t>
            </a:r>
            <a:r>
              <a:rPr lang="ko-KR" altLang="en-US" sz="1200" dirty="0"/>
              <a:t>기준 반경                                                      </a:t>
            </a:r>
            <a:r>
              <a:rPr lang="en-US" altLang="ko-KR" sz="1200" dirty="0"/>
              <a:t>X:1.5M  Y:4.5M -&gt; </a:t>
            </a:r>
            <a:r>
              <a:rPr lang="ko-KR" altLang="en-US" sz="1200" dirty="0"/>
              <a:t>주위 환경 영향 많음</a:t>
            </a:r>
            <a:r>
              <a:rPr lang="en-US" altLang="ko-KR" sz="1200" dirty="0"/>
              <a:t>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감도</a:t>
            </a:r>
            <a:r>
              <a:rPr lang="en-US" altLang="ko-KR" sz="1200" dirty="0"/>
              <a:t>(</a:t>
            </a:r>
            <a:r>
              <a:rPr lang="ko-KR" altLang="en-US" sz="1200" dirty="0"/>
              <a:t>감지 거리</a:t>
            </a:r>
            <a:r>
              <a:rPr lang="en-US" altLang="ko-KR" sz="1200" dirty="0"/>
              <a:t>) </a:t>
            </a:r>
            <a:r>
              <a:rPr lang="ko-KR" altLang="en-US" sz="1200" dirty="0"/>
              <a:t>단계 </a:t>
            </a:r>
            <a:r>
              <a:rPr lang="en-US" altLang="ko-KR" sz="1200" dirty="0"/>
              <a:t>: 0~110 (</a:t>
            </a:r>
            <a:r>
              <a:rPr lang="ko-KR" altLang="en-US" sz="1200" dirty="0"/>
              <a:t>기본</a:t>
            </a:r>
            <a:r>
              <a:rPr lang="en-US" altLang="ko-KR" sz="1200" dirty="0"/>
              <a:t>100) 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최소 밝기 단계</a:t>
            </a:r>
            <a:r>
              <a:rPr lang="en-US" altLang="ko-KR" sz="1200" dirty="0"/>
              <a:t> : 0~253 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최대 밝기 단계 </a:t>
            </a:r>
            <a:r>
              <a:rPr lang="en-US" altLang="ko-KR" sz="1200" dirty="0"/>
              <a:t>: 2~255 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en-US" altLang="ko-KR" sz="1200" dirty="0"/>
              <a:t> ON </a:t>
            </a:r>
            <a:r>
              <a:rPr lang="ko-KR" altLang="en-US" sz="1200" dirty="0"/>
              <a:t>시간 단계 </a:t>
            </a:r>
            <a:r>
              <a:rPr lang="en-US" altLang="ko-KR" sz="1200" dirty="0"/>
              <a:t>: 5</a:t>
            </a:r>
            <a:r>
              <a:rPr lang="ko-KR" altLang="en-US" sz="1200" dirty="0"/>
              <a:t>초</a:t>
            </a:r>
            <a:r>
              <a:rPr lang="en-US" altLang="ko-KR" sz="1200" dirty="0"/>
              <a:t>~240</a:t>
            </a:r>
            <a:r>
              <a:rPr lang="ko-KR" altLang="en-US" sz="1200" dirty="0"/>
              <a:t>초 </a:t>
            </a:r>
            <a:r>
              <a:rPr lang="en-US" altLang="ko-KR" sz="1200" dirty="0"/>
              <a:t>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상시모드</a:t>
            </a:r>
            <a:r>
              <a:rPr lang="en-US" altLang="ko-KR" sz="1200" dirty="0"/>
              <a:t> : </a:t>
            </a:r>
            <a:r>
              <a:rPr lang="ko-KR" altLang="en-US" sz="1200" dirty="0"/>
              <a:t>상시</a:t>
            </a:r>
            <a:r>
              <a:rPr lang="en-US" altLang="ko-KR" sz="1200" dirty="0"/>
              <a:t>ON, </a:t>
            </a:r>
            <a:r>
              <a:rPr lang="ko-KR" altLang="en-US" sz="1200" dirty="0"/>
              <a:t>상시</a:t>
            </a:r>
            <a:r>
              <a:rPr lang="en-US" altLang="ko-KR" sz="1200" dirty="0"/>
              <a:t>OFF (</a:t>
            </a:r>
            <a:r>
              <a:rPr lang="ko-KR" altLang="en-US" sz="1200" dirty="0"/>
              <a:t>변경가능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en-US" altLang="ko-KR" sz="1200" dirty="0"/>
              <a:t> IDE Block : 3-Block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en-US" altLang="ko-KR" sz="1200" dirty="0"/>
              <a:t> IDE </a:t>
            </a:r>
            <a:r>
              <a:rPr lang="ko-KR" altLang="en-US" sz="1200" dirty="0"/>
              <a:t>설정 최대 개수 </a:t>
            </a:r>
            <a:r>
              <a:rPr lang="en-US" altLang="ko-KR" sz="1200" dirty="0"/>
              <a:t>: 60,000</a:t>
            </a:r>
            <a:r>
              <a:rPr lang="ko-KR" altLang="en-US" sz="1200" dirty="0"/>
              <a:t>개 </a:t>
            </a:r>
            <a:r>
              <a:rPr lang="en-US" altLang="ko-KR" sz="1200" dirty="0"/>
              <a:t>x 3-Block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동작 전압</a:t>
            </a:r>
            <a:r>
              <a:rPr lang="en-US" altLang="ko-KR" sz="1200" dirty="0"/>
              <a:t> : DC 20V</a:t>
            </a:r>
            <a:r>
              <a:rPr lang="ko-KR" altLang="en-US" sz="1200" dirty="0"/>
              <a:t> </a:t>
            </a:r>
            <a:r>
              <a:rPr lang="en-US" altLang="ko-KR" sz="1200" dirty="0"/>
              <a:t>~</a:t>
            </a:r>
            <a:r>
              <a:rPr lang="ko-KR" altLang="en-US" sz="1200" dirty="0"/>
              <a:t> </a:t>
            </a:r>
            <a:r>
              <a:rPr lang="en-US" altLang="ko-KR" sz="1200" dirty="0"/>
              <a:t>DC 50V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동작전류</a:t>
            </a:r>
            <a:r>
              <a:rPr lang="en-US" altLang="ko-KR" sz="1200" dirty="0"/>
              <a:t> :  &lt; 20mA (</a:t>
            </a:r>
            <a:r>
              <a:rPr lang="ko-KR" altLang="en-US" sz="1200" dirty="0"/>
              <a:t>기준 </a:t>
            </a:r>
            <a:r>
              <a:rPr lang="en-US" altLang="ko-KR" sz="1200" dirty="0"/>
              <a:t>: DC 40V)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동작 온도 </a:t>
            </a:r>
            <a:r>
              <a:rPr lang="en-US" altLang="ko-KR" sz="1200" dirty="0"/>
              <a:t>(</a:t>
            </a:r>
            <a:r>
              <a:rPr lang="ko-KR" altLang="en-US" sz="1200" dirty="0"/>
              <a:t>환경</a:t>
            </a:r>
            <a:r>
              <a:rPr lang="en-US" altLang="ko-KR" sz="1200" dirty="0"/>
              <a:t>) : -20 ℃ ~ +60 ℃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보관 온도 </a:t>
            </a:r>
            <a:r>
              <a:rPr lang="en-US" altLang="ko-KR" sz="1200" dirty="0"/>
              <a:t>: -30 ~ +90 ℃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 사이즈</a:t>
            </a:r>
            <a:r>
              <a:rPr lang="en-US" altLang="ko-KR" sz="1200" dirty="0"/>
              <a:t> : 38.3mm x 57.5mm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2776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658366" y="1126248"/>
            <a:ext cx="5829300" cy="3377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넓은 감지범위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빠른 감지 응답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모든 기능을 전용 리모컨 사용으로 쉽고 빠르게 설정</a:t>
            </a:r>
            <a:r>
              <a:rPr lang="en-US" altLang="ko-KR" sz="1200" dirty="0"/>
              <a:t>(</a:t>
            </a:r>
            <a:r>
              <a:rPr lang="ko-KR" altLang="en-US" sz="1200" dirty="0"/>
              <a:t>그룹 설정 간편</a:t>
            </a:r>
            <a:r>
              <a:rPr lang="en-US" altLang="ko-KR" sz="1200" dirty="0"/>
              <a:t>)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주위 온도 변화에 따라 변하는 전압차를 자동 보정 </a:t>
            </a:r>
            <a:r>
              <a:rPr lang="en-US" altLang="ko-KR" sz="1200" dirty="0"/>
              <a:t>(</a:t>
            </a:r>
            <a:r>
              <a:rPr lang="ko-KR" altLang="en-US" sz="1200" dirty="0"/>
              <a:t>감지거리 변화 없음</a:t>
            </a:r>
            <a:r>
              <a:rPr lang="en-US" altLang="ko-KR" sz="1200" dirty="0"/>
              <a:t>)</a:t>
            </a:r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en-US" altLang="ko-KR" sz="1200" dirty="0"/>
              <a:t>PIR</a:t>
            </a:r>
            <a:r>
              <a:rPr lang="ko-KR" altLang="en-US" sz="1200" dirty="0"/>
              <a:t>센서에 비해 온도</a:t>
            </a:r>
            <a:r>
              <a:rPr lang="en-US" altLang="ko-KR" sz="1200" dirty="0"/>
              <a:t>,</a:t>
            </a:r>
            <a:r>
              <a:rPr lang="ko-KR" altLang="en-US" sz="1200" dirty="0"/>
              <a:t>먼지 등 영향에 강함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AutoNum type="arabicParenR"/>
            </a:pPr>
            <a:r>
              <a:rPr lang="ko-KR" altLang="en-US" sz="1200" dirty="0"/>
              <a:t>비금속 </a:t>
            </a:r>
            <a:r>
              <a:rPr lang="en-US" altLang="ko-KR" sz="1200" dirty="0"/>
              <a:t>(</a:t>
            </a:r>
            <a:r>
              <a:rPr lang="ko-KR" altLang="en-US" sz="1200" dirty="0"/>
              <a:t>나무</a:t>
            </a:r>
            <a:r>
              <a:rPr lang="en-US" altLang="ko-KR" sz="1200" dirty="0"/>
              <a:t>, </a:t>
            </a:r>
            <a:r>
              <a:rPr lang="ko-KR" altLang="en-US" sz="1200" dirty="0"/>
              <a:t>플라스틱</a:t>
            </a:r>
            <a:r>
              <a:rPr lang="en-US" altLang="ko-KR" sz="1200" dirty="0"/>
              <a:t>) </a:t>
            </a:r>
            <a:r>
              <a:rPr lang="ko-KR" altLang="en-US" sz="1200" dirty="0"/>
              <a:t>물체를 투과하므로 천정</a:t>
            </a:r>
            <a:r>
              <a:rPr lang="en-US" altLang="ko-KR" sz="1200" dirty="0"/>
              <a:t>, </a:t>
            </a:r>
            <a:r>
              <a:rPr lang="ko-KR" altLang="en-US" sz="1200" dirty="0"/>
              <a:t>벽 내부 등에 설치가능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자동 통신용 주파수 변경으로 통신</a:t>
            </a:r>
            <a:r>
              <a:rPr lang="en-US" altLang="ko-KR" sz="1200" dirty="0"/>
              <a:t>Error </a:t>
            </a:r>
            <a:r>
              <a:rPr lang="ko-KR" altLang="en-US" sz="1200" dirty="0"/>
              <a:t>적음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그룹 </a:t>
            </a:r>
            <a:r>
              <a:rPr lang="en-US" altLang="ko-KR" sz="1200" dirty="0"/>
              <a:t>(IDE)  3 </a:t>
            </a:r>
            <a:r>
              <a:rPr lang="ko-KR" altLang="en-US" sz="1200" dirty="0"/>
              <a:t>가지</a:t>
            </a:r>
            <a:r>
              <a:rPr lang="en-US" altLang="ko-KR" sz="1200" dirty="0"/>
              <a:t>  </a:t>
            </a:r>
            <a:r>
              <a:rPr lang="ko-KR" altLang="en-US" sz="1200" dirty="0"/>
              <a:t>설정으로</a:t>
            </a:r>
            <a:r>
              <a:rPr lang="en-US" altLang="ko-KR" sz="1200" dirty="0"/>
              <a:t> </a:t>
            </a:r>
            <a:r>
              <a:rPr lang="ko-KR" altLang="en-US" sz="1200" dirty="0"/>
              <a:t>다양한 그룹 모드 설정 가능</a:t>
            </a: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en-US" altLang="ko-KR" sz="1200" dirty="0"/>
              <a:t>u-COM</a:t>
            </a:r>
            <a:r>
              <a:rPr lang="ko-KR" altLang="en-US" sz="1200" dirty="0"/>
              <a:t> 내장으로 다양한 </a:t>
            </a:r>
            <a:r>
              <a:rPr lang="en-US" altLang="ko-KR" sz="1200" dirty="0"/>
              <a:t>Program</a:t>
            </a:r>
            <a:r>
              <a:rPr lang="ko-KR" altLang="en-US" sz="1200" dirty="0"/>
              <a:t>지원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F7497A71-0177-B320-2AD7-0D0B85BF5996}"/>
              </a:ext>
            </a:extLst>
          </p:cNvPr>
          <p:cNvSpPr txBox="1">
            <a:spLocks/>
          </p:cNvSpPr>
          <p:nvPr/>
        </p:nvSpPr>
        <p:spPr>
          <a:xfrm>
            <a:off x="476672" y="755576"/>
            <a:ext cx="5829300" cy="36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/>
              <a:t>-- </a:t>
            </a:r>
            <a:r>
              <a:rPr lang="ko-KR" altLang="en-US" sz="1800" dirty="0"/>
              <a:t>제품 특징 </a:t>
            </a:r>
            <a:r>
              <a:rPr lang="en-US" altLang="ko-KR" sz="1800" dirty="0"/>
              <a:t>--</a:t>
            </a:r>
            <a:endParaRPr lang="ko-KR" altLang="en-US" sz="1800" dirty="0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B18A5909-8850-C8B8-6E78-693986F1F695}"/>
              </a:ext>
            </a:extLst>
          </p:cNvPr>
          <p:cNvSpPr txBox="1">
            <a:spLocks/>
          </p:cNvSpPr>
          <p:nvPr/>
        </p:nvSpPr>
        <p:spPr>
          <a:xfrm>
            <a:off x="658366" y="6769864"/>
            <a:ext cx="5541268" cy="1576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센서간 서로 마주보고 설치 하시면 안됩니다</a:t>
            </a:r>
            <a:r>
              <a:rPr lang="en-US" altLang="ko-KR" sz="1200" dirty="0"/>
              <a:t>.</a:t>
            </a:r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센서간 거리는  </a:t>
            </a:r>
            <a:r>
              <a:rPr lang="en-US" altLang="ko-KR" sz="1200" dirty="0"/>
              <a:t>50Cm </a:t>
            </a:r>
            <a:r>
              <a:rPr lang="ko-KR" altLang="en-US" sz="1200" dirty="0"/>
              <a:t>이상 필요합니다</a:t>
            </a:r>
            <a:r>
              <a:rPr lang="en-US" altLang="ko-KR" sz="1200" dirty="0"/>
              <a:t>.</a:t>
            </a:r>
          </a:p>
          <a:p>
            <a:pPr marL="228600" indent="-228600" algn="l">
              <a:buFontTx/>
              <a:buAutoNum type="arabicParenR"/>
            </a:pPr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r>
              <a:rPr lang="ko-KR" altLang="en-US" sz="1200" dirty="0"/>
              <a:t>주위에 전동기나 무선 중계기 등을 피해 사용하세요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E624AC25-3CEE-387B-D97C-5D1EBCD8990A}"/>
              </a:ext>
            </a:extLst>
          </p:cNvPr>
          <p:cNvSpPr txBox="1">
            <a:spLocks/>
          </p:cNvSpPr>
          <p:nvPr/>
        </p:nvSpPr>
        <p:spPr>
          <a:xfrm>
            <a:off x="514350" y="6588224"/>
            <a:ext cx="5829300" cy="36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/>
              <a:t>-- </a:t>
            </a:r>
            <a:r>
              <a:rPr lang="ko-KR" altLang="en-US" sz="1800" dirty="0"/>
              <a:t>사용</a:t>
            </a:r>
            <a:r>
              <a:rPr lang="en-US" altLang="ko-KR" sz="1800" dirty="0"/>
              <a:t>(</a:t>
            </a:r>
            <a:r>
              <a:rPr lang="ko-KR" altLang="en-US" sz="1800" dirty="0"/>
              <a:t>설치</a:t>
            </a:r>
            <a:r>
              <a:rPr lang="en-US" altLang="ko-KR" sz="1800" dirty="0"/>
              <a:t>)</a:t>
            </a:r>
            <a:r>
              <a:rPr lang="ko-KR" altLang="en-US" sz="1800" dirty="0"/>
              <a:t>시 주의사항 </a:t>
            </a:r>
            <a:r>
              <a:rPr lang="en-US" altLang="ko-KR" sz="1800" dirty="0"/>
              <a:t>--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392755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>
            <a:extLst>
              <a:ext uri="{FF2B5EF4-FFF2-40B4-BE49-F238E27FC236}">
                <a16:creationId xmlns:a16="http://schemas.microsoft.com/office/drawing/2014/main" id="{8564264E-36DD-01DF-5239-CDE9ECCD55AE}"/>
              </a:ext>
            </a:extLst>
          </p:cNvPr>
          <p:cNvSpPr txBox="1">
            <a:spLocks/>
          </p:cNvSpPr>
          <p:nvPr/>
        </p:nvSpPr>
        <p:spPr>
          <a:xfrm>
            <a:off x="476672" y="755576"/>
            <a:ext cx="5829300" cy="36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/>
              <a:t>-- </a:t>
            </a:r>
            <a:r>
              <a:rPr lang="ko-KR" altLang="en-US" sz="1800" dirty="0"/>
              <a:t>제품 사진 </a:t>
            </a:r>
            <a:r>
              <a:rPr lang="en-US" altLang="ko-KR" sz="1800" dirty="0"/>
              <a:t>--</a:t>
            </a:r>
            <a:endParaRPr lang="ko-KR" altLang="en-US" sz="18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1D06F05-6801-A49D-19B9-99A1261FB3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994" y="1547664"/>
            <a:ext cx="2549564" cy="452853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82BFA19-A22D-77EF-3346-2768E8D3BA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994" y="4283968"/>
            <a:ext cx="2549564" cy="452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54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E94C56-CBD7-9B04-A868-87F80FE4F8D7}"/>
              </a:ext>
            </a:extLst>
          </p:cNvPr>
          <p:cNvSpPr txBox="1">
            <a:spLocks/>
          </p:cNvSpPr>
          <p:nvPr/>
        </p:nvSpPr>
        <p:spPr>
          <a:xfrm>
            <a:off x="476672" y="755576"/>
            <a:ext cx="5829300" cy="363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1800" dirty="0"/>
              <a:t>-- </a:t>
            </a:r>
            <a:r>
              <a:rPr lang="ko-KR" altLang="en-US" sz="1800" dirty="0"/>
              <a:t>회사 정보</a:t>
            </a:r>
            <a:r>
              <a:rPr lang="en-US" altLang="ko-KR" sz="1800" dirty="0"/>
              <a:t> --</a:t>
            </a:r>
            <a:endParaRPr lang="ko-KR" altLang="en-US" sz="1800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1F7BEF8F-48F0-F6F3-97AA-989DDA493BA3}"/>
              </a:ext>
            </a:extLst>
          </p:cNvPr>
          <p:cNvSpPr txBox="1">
            <a:spLocks/>
          </p:cNvSpPr>
          <p:nvPr/>
        </p:nvSpPr>
        <p:spPr>
          <a:xfrm>
            <a:off x="620689" y="1331640"/>
            <a:ext cx="5685284" cy="741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buAutoNum type="arabicParenR"/>
            </a:pPr>
            <a:r>
              <a:rPr lang="ko-KR" altLang="en-US" sz="1200" dirty="0"/>
              <a:t>설립일 </a:t>
            </a:r>
            <a:r>
              <a:rPr lang="en-US" altLang="ko-KR" sz="1200" dirty="0"/>
              <a:t>: 2013</a:t>
            </a:r>
            <a:r>
              <a:rPr lang="ko-KR" altLang="en-US" sz="1200" dirty="0"/>
              <a:t>년 </a:t>
            </a:r>
            <a:r>
              <a:rPr lang="en-US" altLang="ko-KR" sz="1200" dirty="0"/>
              <a:t>8</a:t>
            </a:r>
            <a:r>
              <a:rPr lang="ko-KR" altLang="en-US" sz="1200" dirty="0"/>
              <a:t>월 </a:t>
            </a:r>
            <a:r>
              <a:rPr lang="en-US" altLang="ko-KR" sz="1200" dirty="0"/>
              <a:t>8</a:t>
            </a:r>
            <a:r>
              <a:rPr lang="ko-KR" altLang="en-US" sz="1200" dirty="0"/>
              <a:t>일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marL="228600" indent="-228600" algn="l">
              <a:buAutoNum type="arabicParenR"/>
            </a:pPr>
            <a:r>
              <a:rPr lang="ko-KR" altLang="en-US" sz="1200" dirty="0"/>
              <a:t>주요업무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algn="l"/>
            <a:r>
              <a:rPr lang="en-US" altLang="ko-KR" sz="1200" dirty="0"/>
              <a:t> 1.</a:t>
            </a:r>
            <a:r>
              <a:rPr lang="ko-KR" altLang="en-US" sz="1200" dirty="0"/>
              <a:t> 센서</a:t>
            </a:r>
            <a:r>
              <a:rPr lang="en-US" altLang="ko-KR" sz="1200" dirty="0"/>
              <a:t>(PIR, Micro-Wave)</a:t>
            </a:r>
            <a:r>
              <a:rPr lang="ko-KR" altLang="en-US" sz="1200" dirty="0"/>
              <a:t> 개발</a:t>
            </a:r>
            <a:r>
              <a:rPr lang="en-US" altLang="ko-KR" sz="1200" dirty="0"/>
              <a:t>, </a:t>
            </a:r>
            <a:r>
              <a:rPr lang="ko-KR" altLang="en-US" sz="1200" dirty="0"/>
              <a:t>생산</a:t>
            </a:r>
            <a:r>
              <a:rPr lang="en-US" altLang="ko-KR" sz="1200" dirty="0"/>
              <a:t>, </a:t>
            </a:r>
            <a:r>
              <a:rPr lang="ko-KR" altLang="en-US" sz="1200" dirty="0"/>
              <a:t>납품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2. </a:t>
            </a:r>
            <a:r>
              <a:rPr lang="ko-KR" altLang="en-US" sz="1200" dirty="0"/>
              <a:t>자동차 스마트키 개발</a:t>
            </a:r>
            <a:r>
              <a:rPr lang="en-US" altLang="ko-KR" sz="1200" dirty="0"/>
              <a:t>,</a:t>
            </a:r>
            <a:r>
              <a:rPr lang="ko-KR" altLang="en-US" sz="1200" dirty="0"/>
              <a:t>생산</a:t>
            </a:r>
            <a:r>
              <a:rPr lang="en-US" altLang="ko-KR" sz="1200" dirty="0"/>
              <a:t> ,</a:t>
            </a:r>
            <a:r>
              <a:rPr lang="ko-KR" altLang="en-US" sz="1200" dirty="0"/>
              <a:t> 납품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3.</a:t>
            </a:r>
            <a:r>
              <a:rPr lang="ko-KR" altLang="en-US" sz="1200" dirty="0"/>
              <a:t> 모터 컨트롤러 개발</a:t>
            </a:r>
            <a:r>
              <a:rPr lang="en-US" altLang="ko-KR" sz="1200" dirty="0"/>
              <a:t>, </a:t>
            </a:r>
            <a:r>
              <a:rPr lang="ko-KR" altLang="en-US" sz="1200" dirty="0"/>
              <a:t>생산</a:t>
            </a:r>
            <a:r>
              <a:rPr lang="en-US" altLang="ko-KR" sz="1200" dirty="0"/>
              <a:t>,</a:t>
            </a:r>
            <a:r>
              <a:rPr lang="ko-KR" altLang="en-US" sz="1200" dirty="0"/>
              <a:t> 납품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4. </a:t>
            </a:r>
            <a:r>
              <a:rPr lang="ko-KR" altLang="en-US" sz="1200" dirty="0"/>
              <a:t>의료용 장비 개발</a:t>
            </a:r>
            <a:r>
              <a:rPr lang="en-US" altLang="ko-KR" sz="1200" dirty="0"/>
              <a:t> , </a:t>
            </a:r>
            <a:r>
              <a:rPr lang="ko-KR" altLang="en-US" sz="1200" dirty="0"/>
              <a:t>생산</a:t>
            </a:r>
            <a:r>
              <a:rPr lang="en-US" altLang="ko-KR" sz="1200" dirty="0"/>
              <a:t> (</a:t>
            </a:r>
            <a:r>
              <a:rPr lang="ko-KR" altLang="en-US" sz="1200" dirty="0"/>
              <a:t>수술대</a:t>
            </a:r>
            <a:r>
              <a:rPr lang="en-US" altLang="ko-KR" sz="1200" dirty="0"/>
              <a:t> Controller, </a:t>
            </a:r>
            <a:r>
              <a:rPr lang="ko-KR" altLang="en-US" sz="1200" dirty="0"/>
              <a:t>수술실</a:t>
            </a:r>
            <a:r>
              <a:rPr lang="en-US" altLang="ko-KR" sz="1200" dirty="0"/>
              <a:t> </a:t>
            </a:r>
            <a:r>
              <a:rPr lang="ko-KR" altLang="en-US" sz="1200" dirty="0"/>
              <a:t>무영 등 </a:t>
            </a:r>
            <a:r>
              <a:rPr lang="en-US" altLang="ko-KR" sz="1200" dirty="0"/>
              <a:t>Controller)</a:t>
            </a:r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5. </a:t>
            </a:r>
            <a:r>
              <a:rPr lang="ko-KR" altLang="en-US" sz="1200" dirty="0"/>
              <a:t>의료용 실험실용 챔버 </a:t>
            </a:r>
            <a:r>
              <a:rPr lang="en-US" altLang="ko-KR" sz="1200" dirty="0"/>
              <a:t>Controller</a:t>
            </a:r>
            <a:r>
              <a:rPr lang="ko-KR" altLang="en-US" sz="1200" dirty="0"/>
              <a:t>개발</a:t>
            </a:r>
            <a:r>
              <a:rPr lang="en-US" altLang="ko-KR" sz="1200" dirty="0"/>
              <a:t>, </a:t>
            </a:r>
            <a:r>
              <a:rPr lang="ko-KR" altLang="en-US" sz="1200" dirty="0"/>
              <a:t>생산</a:t>
            </a:r>
            <a:r>
              <a:rPr lang="en-US" altLang="ko-KR" sz="1200" dirty="0"/>
              <a:t> ,</a:t>
            </a:r>
            <a:r>
              <a:rPr lang="ko-KR" altLang="en-US" sz="1200" dirty="0"/>
              <a:t> 납품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</a:t>
            </a:r>
          </a:p>
          <a:p>
            <a:pPr algn="l"/>
            <a:r>
              <a:rPr lang="en-US" altLang="ko-KR" sz="1200" dirty="0"/>
              <a:t> 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algn="l"/>
            <a:r>
              <a:rPr lang="en-US" altLang="ko-KR" sz="1200" dirty="0"/>
              <a:t>3) </a:t>
            </a:r>
            <a:r>
              <a:rPr lang="ko-KR" altLang="en-US" sz="1200" dirty="0"/>
              <a:t>주요</a:t>
            </a:r>
            <a:r>
              <a:rPr lang="en-US" altLang="ko-KR" sz="1200" dirty="0"/>
              <a:t> </a:t>
            </a:r>
            <a:r>
              <a:rPr lang="ko-KR" altLang="en-US" sz="1200" dirty="0"/>
              <a:t>거래처</a:t>
            </a:r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b="1" dirty="0"/>
          </a:p>
          <a:p>
            <a:pPr algn="l"/>
            <a:r>
              <a:rPr lang="ko-KR" altLang="en-US" sz="1200" dirty="0"/>
              <a:t>  </a:t>
            </a:r>
            <a:r>
              <a:rPr lang="en-US" altLang="ko-KR" sz="1200" dirty="0"/>
              <a:t>1. </a:t>
            </a:r>
            <a:r>
              <a:rPr lang="ko-KR" altLang="en-US" sz="1200" dirty="0"/>
              <a:t>센서 </a:t>
            </a:r>
            <a:r>
              <a:rPr lang="en-US" altLang="ko-KR" sz="1200" dirty="0"/>
              <a:t>: </a:t>
            </a:r>
            <a:r>
              <a:rPr lang="ko-KR" altLang="en-US" sz="1200" dirty="0"/>
              <a:t>금산 엔터프라이즈</a:t>
            </a:r>
            <a:r>
              <a:rPr lang="en-US" altLang="ko-KR" sz="1200" dirty="0"/>
              <a:t>, </a:t>
            </a:r>
            <a:r>
              <a:rPr lang="ko-KR" altLang="en-US" sz="1200" dirty="0"/>
              <a:t>태양기술 </a:t>
            </a:r>
            <a:r>
              <a:rPr lang="en-US" altLang="ko-KR" sz="1200" dirty="0"/>
              <a:t>, </a:t>
            </a:r>
            <a:r>
              <a:rPr lang="ko-KR" altLang="en-US" sz="1200" dirty="0"/>
              <a:t>삼광전기</a:t>
            </a:r>
            <a:r>
              <a:rPr lang="en-US" altLang="ko-KR" sz="1200" dirty="0"/>
              <a:t>(</a:t>
            </a:r>
            <a:r>
              <a:rPr lang="ko-KR" altLang="en-US" sz="1200" dirty="0" err="1"/>
              <a:t>투에스</a:t>
            </a:r>
            <a:r>
              <a:rPr lang="en-US" altLang="ko-KR" sz="1200" dirty="0"/>
              <a:t>),</a:t>
            </a:r>
            <a:r>
              <a:rPr lang="ko-KR" altLang="en-US" sz="1200" dirty="0"/>
              <a:t> 자화</a:t>
            </a:r>
            <a:r>
              <a:rPr lang="en-US" altLang="ko-KR" sz="1200" dirty="0"/>
              <a:t>LED </a:t>
            </a:r>
            <a:r>
              <a:rPr lang="ko-KR" altLang="en-US" sz="1200" dirty="0"/>
              <a:t>등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 2. </a:t>
            </a:r>
            <a:r>
              <a:rPr lang="ko-KR" altLang="en-US" sz="1200" dirty="0"/>
              <a:t>자동차 관련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천지테크</a:t>
            </a:r>
            <a:r>
              <a:rPr lang="en-US" altLang="ko-KR" sz="1200" dirty="0"/>
              <a:t>(</a:t>
            </a:r>
            <a:r>
              <a:rPr lang="ko-KR" altLang="en-US" sz="1200" dirty="0" err="1"/>
              <a:t>타타</a:t>
            </a:r>
            <a:r>
              <a:rPr lang="en-US" altLang="ko-KR" sz="1200" dirty="0"/>
              <a:t>), </a:t>
            </a:r>
            <a:r>
              <a:rPr lang="ko-KR" altLang="en-US" sz="1200" dirty="0" err="1"/>
              <a:t>가린시스템</a:t>
            </a:r>
            <a:r>
              <a:rPr lang="en-US" altLang="ko-KR" sz="1200" dirty="0"/>
              <a:t>, DPECO, </a:t>
            </a:r>
            <a:r>
              <a:rPr lang="ko-KR" altLang="en-US" sz="1200" dirty="0" err="1"/>
              <a:t>상상온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대동하이렉스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 3. </a:t>
            </a:r>
            <a:r>
              <a:rPr lang="ko-KR" altLang="en-US" sz="1200" dirty="0"/>
              <a:t>의료장비</a:t>
            </a:r>
            <a:r>
              <a:rPr lang="en-US" altLang="ko-KR" sz="1200" dirty="0"/>
              <a:t> : M_PIC, </a:t>
            </a:r>
            <a:r>
              <a:rPr lang="ko-KR" altLang="en-US" sz="1200" dirty="0" err="1"/>
              <a:t>한국레이져</a:t>
            </a:r>
            <a:r>
              <a:rPr lang="en-US" altLang="ko-KR" sz="1200" dirty="0"/>
              <a:t> </a:t>
            </a:r>
            <a:r>
              <a:rPr lang="ko-KR" altLang="en-US" sz="1200" dirty="0"/>
              <a:t>메디컬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단디메카</a:t>
            </a:r>
            <a:r>
              <a:rPr lang="en-US" altLang="ko-KR" sz="1200" dirty="0"/>
              <a:t>,  </a:t>
            </a:r>
            <a:r>
              <a:rPr lang="ko-KR" altLang="en-US" sz="1200" dirty="0" err="1"/>
              <a:t>메디텍</a:t>
            </a:r>
            <a:r>
              <a:rPr lang="en-US" altLang="ko-KR" sz="1200" dirty="0"/>
              <a:t>, ATI</a:t>
            </a:r>
          </a:p>
          <a:p>
            <a:pPr algn="l"/>
            <a:endParaRPr lang="en-US" altLang="ko-KR" sz="1200" dirty="0"/>
          </a:p>
          <a:p>
            <a:pPr marL="228600" indent="-228600" algn="l">
              <a:buAutoNum type="arabicParenR"/>
            </a:pPr>
            <a:endParaRPr lang="en-US" altLang="ko-KR" sz="1200" dirty="0"/>
          </a:p>
          <a:p>
            <a:pPr algn="l"/>
            <a:r>
              <a:rPr lang="en-US" altLang="ko-KR" sz="1200" dirty="0"/>
              <a:t>4) </a:t>
            </a:r>
            <a:r>
              <a:rPr lang="ko-KR" altLang="en-US" sz="1200" dirty="0"/>
              <a:t>주소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 </a:t>
            </a:r>
            <a:r>
              <a:rPr lang="ko-KR" altLang="en-US" sz="1200" dirty="0"/>
              <a:t>인천광역시 서구 </a:t>
            </a:r>
            <a:r>
              <a:rPr lang="ko-KR" altLang="en-US" sz="1200" dirty="0" err="1"/>
              <a:t>당하동</a:t>
            </a:r>
            <a:r>
              <a:rPr lang="ko-KR" altLang="en-US" sz="1200" dirty="0"/>
              <a:t> 고산후로</a:t>
            </a:r>
            <a:r>
              <a:rPr lang="en-US" altLang="ko-KR" sz="1200" dirty="0"/>
              <a:t>95-1 </a:t>
            </a:r>
            <a:r>
              <a:rPr lang="ko-KR" altLang="en-US" sz="1200" dirty="0"/>
              <a:t>멀티프라자 </a:t>
            </a:r>
            <a:r>
              <a:rPr lang="en-US" altLang="ko-KR" sz="1200" dirty="0"/>
              <a:t>204-3</a:t>
            </a:r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5) E-mail : </a:t>
            </a:r>
            <a:r>
              <a:rPr lang="en-US" altLang="ko-KR" sz="1200" dirty="0">
                <a:hlinkClick r:id="rId3"/>
              </a:rPr>
              <a:t>kr-eds@naver.com</a:t>
            </a:r>
            <a:endParaRPr lang="en-US" altLang="ko-KR" sz="1200" dirty="0"/>
          </a:p>
          <a:p>
            <a:pPr algn="l"/>
            <a:endParaRPr lang="en-US" altLang="ko-KR" sz="1200" dirty="0"/>
          </a:p>
          <a:p>
            <a:pPr algn="l"/>
            <a:r>
              <a:rPr lang="en-US" altLang="ko-KR" sz="1200" dirty="0"/>
              <a:t>6) </a:t>
            </a:r>
            <a:r>
              <a:rPr lang="ko-KR" altLang="en-US" sz="1200" dirty="0"/>
              <a:t>연락처</a:t>
            </a:r>
            <a:r>
              <a:rPr lang="en-US" altLang="ko-KR" sz="1200" dirty="0"/>
              <a:t> : 010 – 6450 - 4619  </a:t>
            </a:r>
            <a:r>
              <a:rPr lang="ko-KR" altLang="en-US" sz="1200" dirty="0"/>
              <a:t>임경수</a:t>
            </a:r>
            <a:r>
              <a:rPr lang="en-US" altLang="ko-KR" sz="1200" dirty="0"/>
              <a:t> </a:t>
            </a:r>
          </a:p>
          <a:p>
            <a:pPr algn="l"/>
            <a:endParaRPr lang="en-US" altLang="ko-KR" sz="1300" dirty="0"/>
          </a:p>
          <a:p>
            <a:pPr algn="l"/>
            <a:r>
              <a:rPr lang="ko-KR" altLang="en-US" sz="1300" dirty="0"/>
              <a:t> </a:t>
            </a:r>
            <a:endParaRPr lang="en-US" altLang="ko-KR" sz="1300" dirty="0"/>
          </a:p>
          <a:p>
            <a:pPr algn="l"/>
            <a:endParaRPr lang="en-US" altLang="ko-KR" sz="1200" dirty="0"/>
          </a:p>
          <a:p>
            <a:pPr marL="228600" indent="-228600" algn="l">
              <a:buFontTx/>
              <a:buAutoNum type="arabicParenR"/>
            </a:pPr>
            <a:endParaRPr lang="ko-KR" altLang="en-US" sz="1200" dirty="0"/>
          </a:p>
          <a:p>
            <a:pPr marL="228600" indent="-228600" algn="l">
              <a:buAutoNum type="arabicParenR"/>
            </a:pP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53168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503</Words>
  <Application>Microsoft Office PowerPoint</Application>
  <PresentationFormat>화면 슬라이드 쇼(4:3)</PresentationFormat>
  <Paragraphs>106</Paragraphs>
  <Slides>5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 EDS-HS-RFMS+RW_F0020 사양서</vt:lpstr>
      <vt:lpstr>-- 사양 --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마이크로 웨이브 센서 사양서</dc:title>
  <dc:creator>Windows 사용자</dc:creator>
  <cp:lastModifiedBy>경수 임</cp:lastModifiedBy>
  <cp:revision>56</cp:revision>
  <dcterms:created xsi:type="dcterms:W3CDTF">2024-03-20T05:48:19Z</dcterms:created>
  <dcterms:modified xsi:type="dcterms:W3CDTF">2025-03-23T09:20:56Z</dcterms:modified>
</cp:coreProperties>
</file>